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A361A3-1643-4ADF-8161-100701ABE46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063D3-7B74-48F5-B0C5-5DB2464DB4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A361A3-1643-4ADF-8161-100701ABE46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063D3-7B74-48F5-B0C5-5DB2464DB4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A361A3-1643-4ADF-8161-100701ABE46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063D3-7B74-48F5-B0C5-5DB2464DB4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A361A3-1643-4ADF-8161-100701ABE46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063D3-7B74-48F5-B0C5-5DB2464DB4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A361A3-1643-4ADF-8161-100701ABE46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063D3-7B74-48F5-B0C5-5DB2464DB4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A361A3-1643-4ADF-8161-100701ABE46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063D3-7B74-48F5-B0C5-5DB2464DB4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A361A3-1643-4ADF-8161-100701ABE46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063D3-7B74-48F5-B0C5-5DB2464DB4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A361A3-1643-4ADF-8161-100701ABE46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063D3-7B74-48F5-B0C5-5DB2464DB4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A361A3-1643-4ADF-8161-100701ABE46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063D3-7B74-48F5-B0C5-5DB2464DB4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A361A3-1643-4ADF-8161-100701ABE46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063D3-7B74-48F5-B0C5-5DB2464DB4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A361A3-1643-4ADF-8161-100701ABE46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063D3-7B74-48F5-B0C5-5DB2464DB4F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6A361A3-1643-4ADF-8161-100701ABE46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FC063D3-7B74-48F5-B0C5-5DB2464DB4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PRESENTATION SKILLS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Applications 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eye contact with the audience</a:t>
            </a:r>
          </a:p>
          <a:p>
            <a:r>
              <a:rPr lang="en-US" dirty="0" smtClean="0"/>
              <a:t>Have good posture (stand straight)</a:t>
            </a:r>
          </a:p>
          <a:p>
            <a:r>
              <a:rPr lang="en-US" dirty="0" smtClean="0"/>
              <a:t>Use hands appropriately (do not touch face, hair, or jewelry with hands)</a:t>
            </a:r>
          </a:p>
          <a:p>
            <a:r>
              <a:rPr lang="en-US" dirty="0" smtClean="0"/>
              <a:t>Face the audience</a:t>
            </a:r>
          </a:p>
          <a:p>
            <a:r>
              <a:rPr lang="en-US" dirty="0" smtClean="0"/>
              <a:t>Have good body language</a:t>
            </a:r>
          </a:p>
          <a:p>
            <a:r>
              <a:rPr lang="en-US" dirty="0" smtClean="0"/>
              <a:t>Do not read from the slides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your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rush through the presentation</a:t>
            </a:r>
          </a:p>
          <a:p>
            <a:r>
              <a:rPr lang="en-US" dirty="0" smtClean="0"/>
              <a:t>Take time to smile at the audience</a:t>
            </a:r>
          </a:p>
          <a:p>
            <a:r>
              <a:rPr lang="en-US" dirty="0" smtClean="0"/>
              <a:t>Pause for a few seconds between slides</a:t>
            </a:r>
          </a:p>
          <a:p>
            <a:r>
              <a:rPr lang="en-US" dirty="0" smtClean="0"/>
              <a:t>Pretend you are having a conversation across the kitchen table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Rehearse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Practice your presentation before you present to the class</a:t>
            </a:r>
          </a:p>
          <a:p>
            <a:r>
              <a:rPr lang="en-US" dirty="0" smtClean="0"/>
              <a:t>Make sure you know what to say</a:t>
            </a:r>
          </a:p>
          <a:p>
            <a:r>
              <a:rPr lang="en-US" dirty="0" smtClean="0"/>
              <a:t>Create note cards to help you</a:t>
            </a:r>
          </a:p>
          <a:p>
            <a:r>
              <a:rPr lang="en-US" dirty="0" smtClean="0"/>
              <a:t>Do not read from the slides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Speak loudly and clearly and project your voice</a:t>
            </a:r>
          </a:p>
          <a:p>
            <a:r>
              <a:rPr lang="en-US" dirty="0" smtClean="0"/>
              <a:t>Do not mumble</a:t>
            </a:r>
          </a:p>
          <a:p>
            <a:r>
              <a:rPr lang="en-US" dirty="0" smtClean="0"/>
              <a:t>Speak slowly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for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the audience if they have any questions</a:t>
            </a:r>
          </a:p>
          <a:p>
            <a:r>
              <a:rPr lang="en-US" dirty="0" smtClean="0"/>
              <a:t>You can ask during the presentation as well as at the end of the presentation</a:t>
            </a:r>
          </a:p>
          <a:p>
            <a:r>
              <a:rPr lang="en-US" dirty="0" smtClean="0"/>
              <a:t>Thank the audience for listening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</TotalTime>
  <Words>156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Aspect</vt:lpstr>
      <vt:lpstr>PRESENTATION SKILLS</vt:lpstr>
      <vt:lpstr>Eye Contact</vt:lpstr>
      <vt:lpstr>Take your time</vt:lpstr>
      <vt:lpstr>Rehearse</vt:lpstr>
      <vt:lpstr>Voice</vt:lpstr>
      <vt:lpstr>Ask for Questions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SKILLS</dc:title>
  <dc:creator>image</dc:creator>
  <cp:lastModifiedBy>image</cp:lastModifiedBy>
  <cp:revision>1</cp:revision>
  <dcterms:created xsi:type="dcterms:W3CDTF">2012-11-19T13:48:46Z</dcterms:created>
  <dcterms:modified xsi:type="dcterms:W3CDTF">2012-11-19T13:58:21Z</dcterms:modified>
</cp:coreProperties>
</file>